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2a80b7f2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3b668ac86aa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16bd3896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60ce0b83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3b67755f71b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2cd24ad2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222e37fb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107380f3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3b685d5145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26828d4d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450acdfb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3b648593d26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5abdaee5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5b256aed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3b6758f1c5a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68e9502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f16d9f5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7ad8b9aa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3b62a8586e8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245bff27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13cc6c17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3b651cc6428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41c3a80c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144dcd8f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3b6253f6b90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3b67ff271b2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6069ebe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1c9fcf09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66aece0a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5e592730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3b62f1bf0b4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3b65357d195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Quarter 1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Use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$10,225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$164,120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$328,239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$41,356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$578,990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$154,888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$1,858,651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$770,986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$3,854,929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$125,358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$4,136,805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$17,478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$8,450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$150 -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Use Breakdown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$12,219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$48,876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$18,429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$552,867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$247,104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$2,028,178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$18,000,000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Use Breakdown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$2,280,701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$18,245,606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$422,966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$38,904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$9,350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$375,000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Use Breakdown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$85,510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$427,550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$26,426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$449,246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$279,883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$1,679,300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$383,400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$14,000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$14,000 - $14,000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Use Breakdown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49246"/>
                <a:gridCol w="602520"/>
                <a:gridCol w="649246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$87,495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$1,500 -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Use Breakdown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$86,106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$774,950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$78,101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$546,705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$2,000 - $2,000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Use Breakdown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10228"/>
                <a:gridCol w="602520"/>
                <a:gridCol w="571551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$2,500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Use Breakdown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$354,914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$20,838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$250 - $16,000,000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$29,126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$23,646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$8,731 - $55,000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Use Breakdown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$23,646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$8,731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$2,746,645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$2,746,645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$5,214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$31,285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Use Breakdown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1,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$1,120,197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$16,802,948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$21,676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$478,568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$19,142,737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$56,910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$3,073,153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Quarter 1 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$104,225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$2,501,401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$357,757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$19,318,874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$37,247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$1,676,124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Quarter 1 ,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$47,406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$8,400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$50 - $264,094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2020-11-11T16:40:28Z</dcterms:modified>
  <cp:category/>
</cp:coreProperties>
</file>